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82" r:id="rId5"/>
    <p:sldId id="28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.xml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image" Target="../media/image1.png"/><Relationship Id="rId4" Type="http://schemas.openxmlformats.org/officeDocument/2006/relationships/tags" Target="../tags/tag77.xml"/><Relationship Id="rId3" Type="http://schemas.openxmlformats.org/officeDocument/2006/relationships/image" Target="../media/image11.png"/><Relationship Id="rId2" Type="http://schemas.openxmlformats.org/officeDocument/2006/relationships/tags" Target="../tags/tag76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image" Target="../media/image2.png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image" Target="../media/image14.png"/><Relationship Id="rId2" Type="http://schemas.openxmlformats.org/officeDocument/2006/relationships/tags" Target="../tags/tag113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image" Target="../media/image15.png"/><Relationship Id="rId2" Type="http://schemas.openxmlformats.org/officeDocument/2006/relationships/tags" Target="../tags/tag12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36.xml"/><Relationship Id="rId7" Type="http://schemas.openxmlformats.org/officeDocument/2006/relationships/image" Target="../media/image16.png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1" Type="http://schemas.openxmlformats.org/officeDocument/2006/relationships/image" Target="../media/image6.png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3" Type="http://schemas.openxmlformats.org/officeDocument/2006/relationships/image" Target="../media/image5.png"/><Relationship Id="rId12" Type="http://schemas.openxmlformats.org/officeDocument/2006/relationships/tags" Target="../tags/tag42.xml"/><Relationship Id="rId11" Type="http://schemas.openxmlformats.org/officeDocument/2006/relationships/image" Target="../media/image6.png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image" Target="../media/image8.png"/><Relationship Id="rId5" Type="http://schemas.openxmlformats.org/officeDocument/2006/relationships/tags" Target="../tags/tag45.xml"/><Relationship Id="rId4" Type="http://schemas.openxmlformats.org/officeDocument/2006/relationships/image" Target="../media/image7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10.png"/><Relationship Id="rId2" Type="http://schemas.openxmlformats.org/officeDocument/2006/relationships/tags" Target="../tags/tag64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16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2046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" y="0"/>
            <a:ext cx="12192000" cy="1975485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242387"/>
            <a:ext cx="12192000" cy="1231226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24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: 圆角 13"/>
          <p:cNvSpPr/>
          <p:nvPr>
            <p:custDataLst>
              <p:tags r:id="rId14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tags" Target="../tags/tag144.xml"/><Relationship Id="rId27" Type="http://schemas.openxmlformats.org/officeDocument/2006/relationships/tags" Target="../tags/tag143.xml"/><Relationship Id="rId26" Type="http://schemas.openxmlformats.org/officeDocument/2006/relationships/tags" Target="../tags/tag142.xml"/><Relationship Id="rId25" Type="http://schemas.openxmlformats.org/officeDocument/2006/relationships/tags" Target="../tags/tag14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47.xml"/><Relationship Id="rId2" Type="http://schemas.openxmlformats.org/officeDocument/2006/relationships/image" Target="../media/image18.png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49.xml"/><Relationship Id="rId3" Type="http://schemas.openxmlformats.org/officeDocument/2006/relationships/image" Target="../media/image20.png"/><Relationship Id="rId2" Type="http://schemas.openxmlformats.org/officeDocument/2006/relationships/tags" Target="../tags/tag148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0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广西数字政务一体化申报操作指南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22170" y="3856355"/>
            <a:ext cx="7759065" cy="491490"/>
          </a:xfrm>
        </p:spPr>
        <p:txBody>
          <a:bodyPr/>
          <a:p>
            <a:r>
              <a:rPr lang="zh-CN" altLang="en-US"/>
              <a:t>注册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四、进入柳州市鱼峰区市场监督管理局页面，可以输入关键字查找服务事项（如“经营”）</a:t>
            </a:r>
            <a:endParaRPr lang="zh-CN" altLang="en-US"/>
          </a:p>
        </p:txBody>
      </p:sp>
      <p:pic>
        <p:nvPicPr>
          <p:cNvPr id="25" name="图片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1545" y="1253490"/>
            <a:ext cx="8020050" cy="48698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五、选择【食品经营许可（新办）】-【在线办理】</a:t>
            </a:r>
            <a:br>
              <a:rPr lang="zh-CN" altLang="en-US"/>
            </a:br>
            <a:r>
              <a:rPr lang="zh-CN" altLang="en-US"/>
              <a:t>（一）填写【基本信息】</a:t>
            </a:r>
            <a:endParaRPr lang="zh-CN" altLang="en-US"/>
          </a:p>
        </p:txBody>
      </p:sp>
      <p:pic>
        <p:nvPicPr>
          <p:cNvPr id="28" name="图片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90320" y="1353820"/>
            <a:ext cx="9610090" cy="48234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注意：选择报送单位，应选择【柳州市鱼峰区市场监督管理局】（点击【+柳州市市场监督管理局】前面的加号“+”，出现下拉菜单后，可选择柳州市鱼峰区市场监督管理局）</a:t>
            </a:r>
            <a:endParaRPr lang="zh-CN" altLang="en-US"/>
          </a:p>
        </p:txBody>
      </p:sp>
      <p:pic>
        <p:nvPicPr>
          <p:cNvPr id="30" name="图片 13"/>
          <p:cNvPicPr>
            <a:picLocks noChangeAspect="1"/>
          </p:cNvPicPr>
          <p:nvPr>
            <p:ph idx="1"/>
          </p:nvPr>
        </p:nvPicPr>
        <p:blipFill>
          <a:blip r:embed="rId1"/>
          <a:srcRect b="50848"/>
          <a:stretch>
            <a:fillRect/>
          </a:stretch>
        </p:blipFill>
        <p:spPr>
          <a:xfrm>
            <a:off x="4337050" y="1284605"/>
            <a:ext cx="3079115" cy="50736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（二）申请材料拍照或扫描，存到电脑，再上传到【材料清单】-【企业提交材料】相应部分</a:t>
            </a:r>
            <a:endParaRPr lang="zh-CN" altLang="en-US"/>
          </a:p>
        </p:txBody>
      </p:sp>
      <p:pic>
        <p:nvPicPr>
          <p:cNvPr id="32" name="图片 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73910" y="1430655"/>
            <a:ext cx="7613650" cy="46450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（三）点击页面右上方【提交】-【确定】，即完成申报</a:t>
            </a:r>
            <a:endParaRPr lang="zh-CN" altLang="en-US"/>
          </a:p>
        </p:txBody>
      </p:sp>
      <p:pic>
        <p:nvPicPr>
          <p:cNvPr id="33" name="图片 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91285" y="993775"/>
            <a:ext cx="9623425" cy="50336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/>
              <a:t>一、电脑浏览器进入平台，网址http://zwfw.gxzf.gov.cn/</a:t>
            </a:r>
            <a:endParaRPr lang="zh-CN" altLang="en-US"/>
          </a:p>
        </p:txBody>
      </p:sp>
      <p:pic>
        <p:nvPicPr>
          <p:cNvPr id="11" name="图片 1"/>
          <p:cNvPicPr>
            <a:picLocks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7090" y="1230630"/>
            <a:ext cx="10332720" cy="46570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2"/>
          <p:cNvPicPr>
            <a:picLocks noChangeAspect="1"/>
          </p:cNvPicPr>
          <p:nvPr>
            <p:ph sz="half" idx="2"/>
          </p:nvPr>
        </p:nvPicPr>
        <p:blipFill>
          <a:blip r:embed="rId1"/>
          <a:srcRect t="24363"/>
          <a:stretch>
            <a:fillRect/>
          </a:stretch>
        </p:blipFill>
        <p:spPr>
          <a:xfrm>
            <a:off x="617855" y="1114425"/>
            <a:ext cx="3999230" cy="4934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2"/>
            </p:custDataLst>
          </p:nvPr>
        </p:nvSpPr>
        <p:spPr>
          <a:xfrm>
            <a:off x="5145405" y="436880"/>
            <a:ext cx="6450965" cy="746125"/>
          </a:xfrm>
        </p:spPr>
        <p:txBody>
          <a:bodyPr>
            <a:normAutofit fontScale="70000"/>
          </a:bodyPr>
          <a:p>
            <a:r>
              <a:rPr sz="2250">
                <a:latin typeface="+mj-ea"/>
                <a:ea typeface="+mj-ea"/>
                <a:sym typeface="+mn-ea"/>
              </a:rPr>
              <a:t>三、填写身份证号码、手机号码，获取验证码，设置密码</a:t>
            </a:r>
            <a:endParaRPr sz="2250">
              <a:latin typeface="+mj-ea"/>
              <a:ea typeface="+mj-ea"/>
              <a:sym typeface="+mn-ea"/>
            </a:endParaRPr>
          </a:p>
          <a:p>
            <a:endParaRPr sz="1555">
              <a:sym typeface="+mn-ea"/>
            </a:endParaRPr>
          </a:p>
          <a:p>
            <a:r>
              <a:rPr sz="1555">
                <a:sym typeface="+mn-ea"/>
              </a:rPr>
              <a:t>（密码格式由大写字母、小写字母和数字组成，建议初始密码设为Aa123456）</a:t>
            </a:r>
            <a:endParaRPr lang="zh-CN" altLang="en-US" sz="1555"/>
          </a:p>
          <a:p>
            <a:endParaRPr lang="zh-CN" altLang="en-US" sz="1555"/>
          </a:p>
        </p:txBody>
      </p:sp>
      <p:pic>
        <p:nvPicPr>
          <p:cNvPr id="10" name="图片 1"/>
          <p:cNvPicPr>
            <a:picLocks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41035" y="1303655"/>
            <a:ext cx="5041900" cy="49345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065770" y="4976495"/>
            <a:ext cx="3738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ym typeface="+mn-ea"/>
              </a:rPr>
              <a:t>四、点击页面下方【注册】字样，</a:t>
            </a:r>
            <a:endParaRPr lang="zh-CN" altLang="en-US" sz="1200"/>
          </a:p>
          <a:p>
            <a:r>
              <a:rPr lang="zh-CN" altLang="en-US" sz="1200">
                <a:sym typeface="+mn-ea"/>
              </a:rPr>
              <a:t>进入【实名认证】环节，输入真实姓名，即可通过。</a:t>
            </a:r>
            <a:endParaRPr lang="zh-CN" altLang="en-US" sz="1200"/>
          </a:p>
          <a:p>
            <a:endParaRPr lang="zh-CN" altLang="en-US" sz="1200"/>
          </a:p>
        </p:txBody>
      </p:sp>
      <p:sp>
        <p:nvSpPr>
          <p:cNvPr id="13" name="矩形 12"/>
          <p:cNvSpPr/>
          <p:nvPr/>
        </p:nvSpPr>
        <p:spPr>
          <a:xfrm>
            <a:off x="617855" y="488950"/>
            <a:ext cx="4175125" cy="838835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0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二、点击【注册】-【个人注册】</a:t>
            </a:r>
            <a:endParaRPr lang="zh-CN" altLang="en-US" sz="2000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5" grpId="0" uiExpand="1" build="p"/>
      <p:bldP spid="5" grpId="1" build="p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351790" y="212090"/>
            <a:ext cx="3804920" cy="713740"/>
          </a:xfrm>
        </p:spPr>
        <p:txBody>
          <a:bodyPr>
            <a:normAutofit fontScale="25000"/>
          </a:bodyPr>
          <a:p>
            <a:r>
              <a:rPr lang="zh-CN" altLang="en-US" sz="7200">
                <a:sym typeface="+mn-ea"/>
              </a:rPr>
              <a:t>五、电脑浏览器进入平台</a:t>
            </a:r>
            <a:endParaRPr lang="zh-CN" altLang="en-US" sz="7200">
              <a:sym typeface="+mn-ea"/>
            </a:endParaRPr>
          </a:p>
          <a:p>
            <a:r>
              <a:rPr lang="zh-CN" altLang="en-US" sz="7200">
                <a:sym typeface="+mn-ea"/>
              </a:rPr>
              <a:t>网址http://zwfw.gxzf.gov.cn/</a:t>
            </a:r>
            <a:endParaRPr lang="zh-CN" altLang="en-US" sz="7200">
              <a:sym typeface="+mn-ea"/>
            </a:endParaRPr>
          </a:p>
          <a:p>
            <a:endParaRPr lang="zh-CN" altLang="en-US" sz="7200">
              <a:sym typeface="+mn-ea"/>
            </a:endParaRPr>
          </a:p>
        </p:txBody>
      </p:sp>
      <p:pic>
        <p:nvPicPr>
          <p:cNvPr id="7" name="图片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688965" y="91440"/>
            <a:ext cx="4639945" cy="65671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占位符 3"/>
          <p:cNvSpPr>
            <a:spLocks noGrp="1"/>
          </p:cNvSpPr>
          <p:nvPr/>
        </p:nvSpPr>
        <p:spPr>
          <a:xfrm>
            <a:off x="300355" y="4142105"/>
            <a:ext cx="5153660" cy="36195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35">
                <a:sym typeface="+mn-ea"/>
              </a:rPr>
              <a:t>注意：法定代表人必须先注册个人账户，方可注册法人账户</a:t>
            </a:r>
            <a:endParaRPr lang="zh-CN" altLang="en-US" sz="1335">
              <a:sym typeface="+mn-ea"/>
            </a:endParaRPr>
          </a:p>
        </p:txBody>
      </p:sp>
      <p:sp>
        <p:nvSpPr>
          <p:cNvPr id="13" name="文本占位符 3"/>
          <p:cNvSpPr>
            <a:spLocks noGrp="1"/>
          </p:cNvSpPr>
          <p:nvPr/>
        </p:nvSpPr>
        <p:spPr>
          <a:xfrm>
            <a:off x="490855" y="3014980"/>
            <a:ext cx="2979420" cy="37020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40">
                <a:sym typeface="+mn-ea"/>
              </a:rPr>
              <a:t>点击【注册】-【法人注册】</a:t>
            </a:r>
            <a:endParaRPr lang="zh-CN" altLang="en-US" sz="154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1790" y="4951095"/>
            <a:ext cx="4537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六、填写营业执照、法定代表人的信息，填写手机号码后可获取验证码，设置密码</a:t>
            </a:r>
            <a:endParaRPr lang="zh-CN" altLang="en-US"/>
          </a:p>
          <a:p>
            <a:r>
              <a:rPr lang="zh-CN" altLang="en-US"/>
              <a:t>（密码格式由大写字母、小写字母和数字组成，建议初始密码设为Aa123456）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512050" y="5189220"/>
            <a:ext cx="4143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200" b="0">
                <a:ea typeface="宋体" panose="02010600030101010101" pitchFamily="2" charset="-122"/>
              </a:rPr>
              <a:t>七、点击页面下方【注册】字样，进入【设置密保】环节，设置好密保问题、答案，即可通过。</a:t>
            </a:r>
            <a:endParaRPr lang="zh-CN" sz="1200" b="0">
              <a:ea typeface="宋体" panose="02010600030101010101" pitchFamily="2" charset="-122"/>
            </a:endParaRPr>
          </a:p>
        </p:txBody>
      </p:sp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5" y="1056640"/>
            <a:ext cx="5069205" cy="16586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13" grpId="0"/>
      <p:bldP spid="13" grpId="1"/>
      <p:bldP spid="11" grpId="0"/>
      <p:bldP spid="11" grpId="1"/>
      <p:bldP spid="14" grpId="0"/>
      <p:bldP spid="14" grpId="1"/>
      <p:bldP spid="100" grpId="0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广西数字政务一体化申报操作指南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16785" y="3761740"/>
            <a:ext cx="7759065" cy="491490"/>
          </a:xfrm>
        </p:spPr>
        <p:txBody>
          <a:bodyPr/>
          <a:p>
            <a:r>
              <a:rPr lang="zh-CN" altLang="en-US"/>
              <a:t>登录及在线办理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一、电脑浏览器进入平台，网址http://zwfw.gxzf.gov.cn/     </a:t>
            </a:r>
            <a:br>
              <a:rPr lang="zh-CN" altLang="en-US"/>
            </a:br>
            <a:r>
              <a:rPr lang="zh-CN" altLang="en-US"/>
              <a:t>点击【登录】-【法人空间】</a:t>
            </a:r>
            <a:endParaRPr lang="zh-CN" altLang="en-US"/>
          </a:p>
        </p:txBody>
      </p:sp>
      <p:pic>
        <p:nvPicPr>
          <p:cNvPr id="22" name="图片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4870" y="1464945"/>
            <a:ext cx="10460990" cy="471233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二、输入统一社会信用代码、密码、验证码，点击【登录】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07790" y="952500"/>
            <a:ext cx="4375150" cy="53886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三、选择层级、部门</a:t>
            </a:r>
            <a:br>
              <a:rPr lang="zh-CN" altLang="en-US"/>
            </a:br>
            <a:r>
              <a:rPr lang="zh-CN" altLang="en-US"/>
              <a:t>比如：层级可选【自治区级】-【柳州市】-【鱼峰区】，部门可选【柳州市鱼峰区市场监督管理局】</a:t>
            </a:r>
            <a:endParaRPr lang="zh-CN" altLang="en-US"/>
          </a:p>
        </p:txBody>
      </p:sp>
      <p:pic>
        <p:nvPicPr>
          <p:cNvPr id="9" name="图片 9" descr="10"/>
          <p:cNvPicPr>
            <a:picLocks noChangeAspect="1"/>
          </p:cNvPicPr>
          <p:nvPr>
            <p:ph idx="1"/>
          </p:nvPr>
        </p:nvPicPr>
        <p:blipFill>
          <a:blip r:embed="rId1"/>
          <a:srcRect b="47601"/>
          <a:stretch>
            <a:fillRect/>
          </a:stretch>
        </p:blipFill>
        <p:spPr>
          <a:xfrm>
            <a:off x="2057400" y="1550035"/>
            <a:ext cx="7148830" cy="50152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 8" descr="11"/>
          <p:cNvPicPr>
            <a:picLocks noChangeAspect="1"/>
          </p:cNvPicPr>
          <p:nvPr>
            <p:ph idx="1"/>
          </p:nvPr>
        </p:nvPicPr>
        <p:blipFill>
          <a:blip r:embed="rId1"/>
          <a:srcRect b="52688"/>
          <a:stretch>
            <a:fillRect/>
          </a:stretch>
        </p:blipFill>
        <p:spPr>
          <a:xfrm>
            <a:off x="2341245" y="643890"/>
            <a:ext cx="7782560" cy="55695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145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46.xml><?xml version="1.0" encoding="utf-8"?>
<p:tagLst xmlns:p="http://schemas.openxmlformats.org/presentationml/2006/main">
  <p:tag name="KSO_WM_UNIT_PLACING_PICTURE_USER_VIEWPORT" val="{&quot;height&quot;:7334,&quot;width&quot;:16272}"/>
</p:tagLst>
</file>

<file path=ppt/tags/tag147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4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8682663749_1_1"/>
</p:tagLst>
</file>

<file path=ppt/tags/tag149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51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52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53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54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55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56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57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58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59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谢谢观赏"/>
  <p:tag name="KSO_WM_UNIT_NOCLEAR" val="1"/>
  <p:tag name="KSO_WM_UNIT_VALUE" val="6"/>
  <p:tag name="KSO_WM_UNIT_TYPE" val="a"/>
  <p:tag name="KSO_WM_UNIT_INDEX" val="1"/>
  <p:tag name="KSO_WM_UNIT_ISNUMDGMTITLE" val="0"/>
</p:tagLst>
</file>

<file path=ppt/tags/tag162.xml><?xml version="1.0" encoding="utf-8"?>
<p:tagLst xmlns:p="http://schemas.openxmlformats.org/presentationml/2006/main">
  <p:tag name="KSO_WM_SLIDE_ID" val="custom2020260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01"/>
  <p:tag name="KSO_WM_SLIDE_LAYOUT" val="a_b"/>
  <p:tag name="KSO_WM_SLIDE_LAYOUT_CNT" val="1_2"/>
  <p:tag name="KSO_WM_SLIDE_TYPE" val="endPage"/>
  <p:tag name="KSO_WM_SLIDE_SUBTYPE" val="pureTxt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WPS 演示</Application>
  <PresentationFormat>宽屏</PresentationFormat>
  <Paragraphs>52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Arial Unicode MS</vt:lpstr>
      <vt:lpstr>Calibri</vt:lpstr>
      <vt:lpstr>Mongolian Baiti</vt:lpstr>
      <vt:lpstr>Office 主题​​</vt:lpstr>
      <vt:lpstr>广西数字政务一体化申报操作指南</vt:lpstr>
      <vt:lpstr>一、电脑浏览器进入平台，网址http://zwfw.gxzf.gov.cn/</vt:lpstr>
      <vt:lpstr>PowerPoint 演示文稿</vt:lpstr>
      <vt:lpstr>PowerPoint 演示文稿</vt:lpstr>
      <vt:lpstr>广西数字政务一体化申报操作指南</vt:lpstr>
      <vt:lpstr>一、电脑浏览器进入平台，网址http://zwfw.gxzf.gov.cn/      点击【登录】-【法人空间】</vt:lpstr>
      <vt:lpstr>二、输入统一社会信用代码、密码、验证码，点击【登录】</vt:lpstr>
      <vt:lpstr>三、选择层级、部门 比如：层级可选【自治区级】-【柳州市】-【鱼峰区】，部门可选【柳州市鱼峰区市场监督管理局】</vt:lpstr>
      <vt:lpstr>PowerPoint 演示文稿</vt:lpstr>
      <vt:lpstr>四、进入柳州市鱼峰区市场监督管理局页面，可以输入关键字查找服务事项（如“经营”）</vt:lpstr>
      <vt:lpstr>五、选择【食品经营许可（新办）】-【在线办理】 （一）填写【基本信息】</vt:lpstr>
      <vt:lpstr>注意：选择报送单位，应选择【柳州市鱼峰区市场监督管理局】（点击【+柳州市市场监督管理局】前面的加号“+”，出现下拉菜单后，可选择柳州市鱼峰区市场监督管理局）</vt:lpstr>
      <vt:lpstr>（二）申请材料拍照或扫描，存到电脑，再上传到【材料清单】-【企业提交材料】相应部分</vt:lpstr>
      <vt:lpstr>（三）点击页面右上方【提交】-【确定】，即完成申报</vt:lpstr>
      <vt:lpstr>谢谢观赏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冰糖狐狸1396622148</cp:lastModifiedBy>
  <cp:revision>19</cp:revision>
  <dcterms:created xsi:type="dcterms:W3CDTF">2020-08-29T05:35:00Z</dcterms:created>
  <dcterms:modified xsi:type="dcterms:W3CDTF">2020-08-29T07:35:21Z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